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4;&#1082;&#1086;&#1083;&#1072;\&#1056;&#1072;&#1073;&#1086;&#1095;&#1080;&#1081;%20&#1089;&#1090;&#1086;&#1083;\&#1050;&#1086;&#1087;&#1080;&#1103;%20&#1072;&#1085;&#1072;&#1083;&#1080;&#1079;%20&#1045;&#1053;&#1058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6;&#1087;&#1080;&#1103;%20&#1072;&#1085;&#1072;&#1083;&#1080;&#1079;%20&#1045;&#1053;&#1058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4;&#1082;&#1086;&#1083;&#1072;\&#1056;&#1072;&#1073;&#1086;&#1095;&#1080;&#1081;%20&#1089;&#1090;&#1086;&#1083;\&#1050;&#1086;&#1087;&#1080;&#1103;%20&#1072;&#1085;&#1072;&#1083;&#1080;&#1079;%20&#1045;&#1053;&#1058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4;&#1082;&#1086;&#1083;&#1072;\&#1056;&#1072;&#1073;&#1086;&#1095;&#1080;&#1081;%20&#1089;&#1090;&#1086;&#1083;\&#1050;&#1086;&#1087;&#1080;&#1103;%20&#1072;&#1085;&#1072;&#1083;&#1080;&#1079;%20&#1045;&#1053;&#105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4;&#1082;&#1086;&#1083;&#1072;\&#1056;&#1072;&#1073;&#1086;&#1095;&#1080;&#1081;%20&#1089;&#1090;&#1086;&#1083;\&#1050;&#1086;&#1087;&#1080;&#1103;%20&#1072;&#1085;&#1072;&#1083;&#1080;&#1079;%20&#1045;&#1053;&#1058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4;&#1082;&#1086;&#1083;&#1072;\&#1056;&#1072;&#1073;&#1086;&#1095;&#1080;&#1081;%20&#1089;&#1090;&#1086;&#1083;\&#1050;&#1086;&#1087;&#1080;&#1103;%20&#1072;&#1085;&#1072;&#1083;&#1080;&#1079;%20&#1045;&#1053;&#1058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6;&#1087;&#1080;&#1103;%20&#1072;&#1085;&#1072;&#1083;&#1080;&#1079;%20&#1045;&#1053;&#1058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6;&#1087;&#1080;&#1103;%20&#1072;&#1085;&#1072;&#1083;&#1080;&#1079;%20&#1045;&#1053;&#1058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6;&#1087;&#1080;&#1103;%20&#1072;&#1085;&#1072;&#1083;&#1080;&#1079;%20&#1045;&#1053;&#1058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6;&#1087;&#1080;&#1103;%20&#1072;&#1085;&#1072;&#1083;&#1080;&#1079;%20&#1045;&#1053;&#105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Средний балл по предметам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диаграммы!$C$4:$E$4</c:f>
              <c:strCache>
                <c:ptCount val="3"/>
                <c:pt idx="0">
                  <c:v>матем.грам.</c:v>
                </c:pt>
                <c:pt idx="1">
                  <c:v>грам.чтения</c:v>
                </c:pt>
                <c:pt idx="2">
                  <c:v>ИК</c:v>
                </c:pt>
              </c:strCache>
            </c:strRef>
          </c:cat>
          <c:val>
            <c:numRef>
              <c:f>диаграммы!$C$5:$E$5</c:f>
              <c:numCache>
                <c:formatCode>0.0</c:formatCode>
                <c:ptCount val="3"/>
                <c:pt idx="0">
                  <c:v>16.5</c:v>
                </c:pt>
                <c:pt idx="1">
                  <c:v>17.5</c:v>
                </c:pt>
                <c:pt idx="2">
                  <c:v>17.100000000000001</c:v>
                </c:pt>
              </c:numCache>
            </c:numRef>
          </c:val>
        </c:ser>
        <c:dLbls>
          <c:showVal val="1"/>
        </c:dLbls>
        <c:gapWidth val="65"/>
        <c:axId val="66188800"/>
        <c:axId val="66190336"/>
      </c:barChart>
      <c:catAx>
        <c:axId val="6618880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66190336"/>
        <c:crosses val="autoZero"/>
        <c:auto val="1"/>
        <c:lblAlgn val="ctr"/>
        <c:lblOffset val="100"/>
      </c:catAx>
      <c:valAx>
        <c:axId val="66190336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6618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 b="1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</a:t>
            </a:r>
            <a:r>
              <a:rPr lang="ru-RU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предметам выбора</a:t>
            </a:r>
            <a:endParaRPr lang="ru-RU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062677982349887E-2"/>
          <c:y val="0.12435971229188521"/>
          <c:w val="0.94393731413183002"/>
          <c:h val="0.70708047355498538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диаграммы!$N$26:$T$26</c:f>
              <c:strCache>
                <c:ptCount val="7"/>
                <c:pt idx="0">
                  <c:v>физика</c:v>
                </c:pt>
                <c:pt idx="1">
                  <c:v>география</c:v>
                </c:pt>
                <c:pt idx="2">
                  <c:v>анг.яз.</c:v>
                </c:pt>
                <c:pt idx="3">
                  <c:v>химия</c:v>
                </c:pt>
                <c:pt idx="4">
                  <c:v>всем.история</c:v>
                </c:pt>
                <c:pt idx="5">
                  <c:v>ЧОП</c:v>
                </c:pt>
                <c:pt idx="6">
                  <c:v>р.яз.лит.</c:v>
                </c:pt>
              </c:strCache>
            </c:strRef>
          </c:cat>
          <c:val>
            <c:numRef>
              <c:f>диаграммы!$N$27:$T$27</c:f>
              <c:numCache>
                <c:formatCode>0.0</c:formatCode>
                <c:ptCount val="7"/>
                <c:pt idx="0" formatCode="General">
                  <c:v>16.2</c:v>
                </c:pt>
                <c:pt idx="1">
                  <c:v>28.9</c:v>
                </c:pt>
                <c:pt idx="2" formatCode="General">
                  <c:v>26.6</c:v>
                </c:pt>
                <c:pt idx="3" formatCode="General">
                  <c:v>18.8</c:v>
                </c:pt>
                <c:pt idx="4" formatCode="General">
                  <c:v>16.8</c:v>
                </c:pt>
                <c:pt idx="5" formatCode="General">
                  <c:v>17</c:v>
                </c:pt>
                <c:pt idx="6" formatCode="General">
                  <c:v>27.5</c:v>
                </c:pt>
              </c:numCache>
            </c:numRef>
          </c:val>
        </c:ser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402638963118379E-2"/>
          <c:y val="7.4599229136678408E-2"/>
          <c:w val="0.7783770035960843"/>
          <c:h val="0.66486086011887757"/>
        </c:manualLayout>
      </c:layout>
      <c:barChart>
        <c:barDir val="col"/>
        <c:grouping val="clustered"/>
        <c:ser>
          <c:idx val="0"/>
          <c:order val="0"/>
          <c:tx>
            <c:strRef>
              <c:f>диаграммы!$B$27</c:f>
              <c:strCache>
                <c:ptCount val="1"/>
                <c:pt idx="0">
                  <c:v>11а</c:v>
                </c:pt>
              </c:strCache>
            </c:strRef>
          </c:tx>
          <c:dLbls>
            <c:showVal val="1"/>
          </c:dLbls>
          <c:cat>
            <c:strRef>
              <c:f>диаграммы!$C$26:$I$26</c:f>
              <c:strCache>
                <c:ptCount val="7"/>
                <c:pt idx="0">
                  <c:v>физика</c:v>
                </c:pt>
                <c:pt idx="1">
                  <c:v>география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вс.история</c:v>
                </c:pt>
                <c:pt idx="5">
                  <c:v>ЧОП</c:v>
                </c:pt>
                <c:pt idx="6">
                  <c:v>р.яз.лит.</c:v>
                </c:pt>
              </c:strCache>
            </c:strRef>
          </c:cat>
          <c:val>
            <c:numRef>
              <c:f>диаграммы!$C$27:$I$27</c:f>
              <c:numCache>
                <c:formatCode>0.0</c:formatCode>
                <c:ptCount val="7"/>
                <c:pt idx="0" formatCode="General">
                  <c:v>22.1</c:v>
                </c:pt>
                <c:pt idx="1">
                  <c:v>27.4</c:v>
                </c:pt>
                <c:pt idx="2">
                  <c:v>32.300000000000004</c:v>
                </c:pt>
                <c:pt idx="3" formatCode="General">
                  <c:v>22.1</c:v>
                </c:pt>
                <c:pt idx="4" formatCode="General">
                  <c:v>9</c:v>
                </c:pt>
                <c:pt idx="5" formatCode="General">
                  <c:v>16.5</c:v>
                </c:pt>
                <c:pt idx="6" formatCode="General">
                  <c:v>22.3</c:v>
                </c:pt>
              </c:numCache>
            </c:numRef>
          </c:val>
        </c:ser>
        <c:ser>
          <c:idx val="1"/>
          <c:order val="1"/>
          <c:tx>
            <c:strRef>
              <c:f>диаграммы!$B$28</c:f>
              <c:strCache>
                <c:ptCount val="1"/>
                <c:pt idx="0">
                  <c:v>11б</c:v>
                </c:pt>
              </c:strCache>
            </c:strRef>
          </c:tx>
          <c:dLbls>
            <c:showVal val="1"/>
          </c:dLbls>
          <c:cat>
            <c:strRef>
              <c:f>диаграммы!$C$26:$I$26</c:f>
              <c:strCache>
                <c:ptCount val="7"/>
                <c:pt idx="0">
                  <c:v>физика</c:v>
                </c:pt>
                <c:pt idx="1">
                  <c:v>география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вс.история</c:v>
                </c:pt>
                <c:pt idx="5">
                  <c:v>ЧОП</c:v>
                </c:pt>
                <c:pt idx="6">
                  <c:v>р.яз.лит.</c:v>
                </c:pt>
              </c:strCache>
            </c:strRef>
          </c:cat>
          <c:val>
            <c:numRef>
              <c:f>диаграммы!$C$28:$I$28</c:f>
              <c:numCache>
                <c:formatCode>General</c:formatCode>
                <c:ptCount val="7"/>
                <c:pt idx="0">
                  <c:v>24.7</c:v>
                </c:pt>
                <c:pt idx="1">
                  <c:v>31</c:v>
                </c:pt>
                <c:pt idx="2">
                  <c:v>26.5</c:v>
                </c:pt>
                <c:pt idx="3" formatCode="0.0">
                  <c:v>8.5</c:v>
                </c:pt>
              </c:numCache>
            </c:numRef>
          </c:val>
        </c:ser>
        <c:ser>
          <c:idx val="2"/>
          <c:order val="2"/>
          <c:tx>
            <c:strRef>
              <c:f>диаграммы!$B$29</c:f>
              <c:strCache>
                <c:ptCount val="1"/>
                <c:pt idx="0">
                  <c:v>11в</c:v>
                </c:pt>
              </c:strCache>
            </c:strRef>
          </c:tx>
          <c:dLbls>
            <c:showVal val="1"/>
          </c:dLbls>
          <c:cat>
            <c:strRef>
              <c:f>диаграммы!$C$26:$I$26</c:f>
              <c:strCache>
                <c:ptCount val="7"/>
                <c:pt idx="0">
                  <c:v>физика</c:v>
                </c:pt>
                <c:pt idx="1">
                  <c:v>география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вс.история</c:v>
                </c:pt>
                <c:pt idx="5">
                  <c:v>ЧОП</c:v>
                </c:pt>
                <c:pt idx="6">
                  <c:v>р.яз.лит.</c:v>
                </c:pt>
              </c:strCache>
            </c:strRef>
          </c:cat>
          <c:val>
            <c:numRef>
              <c:f>диаграммы!$C$29:$I$29</c:f>
              <c:numCache>
                <c:formatCode>General</c:formatCode>
                <c:ptCount val="7"/>
                <c:pt idx="0">
                  <c:v>21.6</c:v>
                </c:pt>
                <c:pt idx="1">
                  <c:v>25.5</c:v>
                </c:pt>
                <c:pt idx="2">
                  <c:v>30.5</c:v>
                </c:pt>
                <c:pt idx="3">
                  <c:v>24.3</c:v>
                </c:pt>
                <c:pt idx="4">
                  <c:v>23.3</c:v>
                </c:pt>
                <c:pt idx="5">
                  <c:v>12.8</c:v>
                </c:pt>
                <c:pt idx="6">
                  <c:v>13.5</c:v>
                </c:pt>
              </c:numCache>
            </c:numRef>
          </c:val>
        </c:ser>
        <c:axId val="67203840"/>
        <c:axId val="67205376"/>
      </c:barChart>
      <c:catAx>
        <c:axId val="67203840"/>
        <c:scaling>
          <c:orientation val="minMax"/>
        </c:scaling>
        <c:axPos val="b"/>
        <c:tickLblPos val="nextTo"/>
        <c:crossAx val="67205376"/>
        <c:crosses val="autoZero"/>
        <c:auto val="1"/>
        <c:lblAlgn val="ctr"/>
        <c:lblOffset val="100"/>
      </c:catAx>
      <c:valAx>
        <c:axId val="67205376"/>
        <c:scaling>
          <c:orientation val="minMax"/>
        </c:scaling>
        <c:axPos val="l"/>
        <c:majorGridlines/>
        <c:numFmt formatCode="General" sourceLinked="1"/>
        <c:tickLblPos val="nextTo"/>
        <c:crossAx val="672038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200" b="1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Средний балл по классам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5483814523184459E-2"/>
          <c:y val="0.16712962962962863"/>
          <c:w val="0.91451618547680968"/>
          <c:h val="0.61956765820939064"/>
        </c:manualLayout>
      </c:layout>
      <c:barChart>
        <c:barDir val="col"/>
        <c:grouping val="clustered"/>
        <c:ser>
          <c:idx val="3"/>
          <c:order val="3"/>
          <c:tx>
            <c:strRef>
              <c:f>диаграммы!$M$5</c:f>
              <c:strCache>
                <c:ptCount val="1"/>
                <c:pt idx="0">
                  <c:v>11а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howVal val="1"/>
          </c:dLbls>
          <c:cat>
            <c:strRef>
              <c:f>диаграммы!$N$4:$P$4</c:f>
              <c:strCache>
                <c:ptCount val="3"/>
                <c:pt idx="0">
                  <c:v>мат.грам.</c:v>
                </c:pt>
                <c:pt idx="1">
                  <c:v>грам.чтен.</c:v>
                </c:pt>
                <c:pt idx="2">
                  <c:v>ИК</c:v>
                </c:pt>
              </c:strCache>
            </c:strRef>
          </c:cat>
          <c:val>
            <c:numRef>
              <c:f>диаграммы!$N$5:$P$5</c:f>
              <c:numCache>
                <c:formatCode>0.0</c:formatCode>
                <c:ptCount val="3"/>
                <c:pt idx="0">
                  <c:v>17.3</c:v>
                </c:pt>
                <c:pt idx="1">
                  <c:v>17.7</c:v>
                </c:pt>
                <c:pt idx="2">
                  <c:v>17</c:v>
                </c:pt>
              </c:numCache>
            </c:numRef>
          </c:val>
        </c:ser>
        <c:ser>
          <c:idx val="4"/>
          <c:order val="4"/>
          <c:tx>
            <c:strRef>
              <c:f>диаграммы!$M$6</c:f>
              <c:strCache>
                <c:ptCount val="1"/>
                <c:pt idx="0">
                  <c:v>11б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howVal val="1"/>
          </c:dLbls>
          <c:cat>
            <c:strRef>
              <c:f>диаграммы!$N$4:$P$4</c:f>
              <c:strCache>
                <c:ptCount val="3"/>
                <c:pt idx="0">
                  <c:v>мат.грам.</c:v>
                </c:pt>
                <c:pt idx="1">
                  <c:v>грам.чтен.</c:v>
                </c:pt>
                <c:pt idx="2">
                  <c:v>ИК</c:v>
                </c:pt>
              </c:strCache>
            </c:strRef>
          </c:cat>
          <c:val>
            <c:numRef>
              <c:f>диаграммы!$N$6:$P$6</c:f>
              <c:numCache>
                <c:formatCode>0.0</c:formatCode>
                <c:ptCount val="3"/>
                <c:pt idx="0">
                  <c:v>17</c:v>
                </c:pt>
                <c:pt idx="1">
                  <c:v>17.8</c:v>
                </c:pt>
                <c:pt idx="2">
                  <c:v>17.2</c:v>
                </c:pt>
              </c:numCache>
            </c:numRef>
          </c:val>
        </c:ser>
        <c:ser>
          <c:idx val="5"/>
          <c:order val="5"/>
          <c:tx>
            <c:strRef>
              <c:f>диаграммы!$M$7</c:f>
              <c:strCache>
                <c:ptCount val="1"/>
                <c:pt idx="0">
                  <c:v>11в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howVal val="1"/>
          </c:dLbls>
          <c:cat>
            <c:strRef>
              <c:f>диаграммы!$N$4:$P$4</c:f>
              <c:strCache>
                <c:ptCount val="3"/>
                <c:pt idx="0">
                  <c:v>мат.грам.</c:v>
                </c:pt>
                <c:pt idx="1">
                  <c:v>грам.чтен.</c:v>
                </c:pt>
                <c:pt idx="2">
                  <c:v>ИК</c:v>
                </c:pt>
              </c:strCache>
            </c:strRef>
          </c:cat>
          <c:val>
            <c:numRef>
              <c:f>диаграммы!$N$7:$P$7</c:f>
              <c:numCache>
                <c:formatCode>0.0</c:formatCode>
                <c:ptCount val="3"/>
                <c:pt idx="0">
                  <c:v>14.4</c:v>
                </c:pt>
                <c:pt idx="1">
                  <c:v>16.8</c:v>
                </c:pt>
                <c:pt idx="2">
                  <c:v>17.399999999999999</c:v>
                </c:pt>
              </c:numCache>
            </c:numRef>
          </c:val>
        </c:ser>
        <c:ser>
          <c:idx val="0"/>
          <c:order val="0"/>
          <c:tx>
            <c:strRef>
              <c:f>диаграммы!$M$5</c:f>
              <c:strCache>
                <c:ptCount val="1"/>
                <c:pt idx="0">
                  <c:v>11а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диаграммы!$N$4:$P$4</c:f>
              <c:strCache>
                <c:ptCount val="3"/>
                <c:pt idx="0">
                  <c:v>мат.грам.</c:v>
                </c:pt>
                <c:pt idx="1">
                  <c:v>грам.чтен.</c:v>
                </c:pt>
                <c:pt idx="2">
                  <c:v>ИК</c:v>
                </c:pt>
              </c:strCache>
            </c:strRef>
          </c:cat>
          <c:val>
            <c:numRef>
              <c:f>диаграммы!$N$5:$P$5</c:f>
              <c:numCache>
                <c:formatCode>0.0</c:formatCode>
                <c:ptCount val="3"/>
                <c:pt idx="0">
                  <c:v>17.3</c:v>
                </c:pt>
                <c:pt idx="1">
                  <c:v>17.7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диаграммы!$M$6</c:f>
              <c:strCache>
                <c:ptCount val="1"/>
                <c:pt idx="0">
                  <c:v>11б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диаграммы!$N$4:$P$4</c:f>
              <c:strCache>
                <c:ptCount val="3"/>
                <c:pt idx="0">
                  <c:v>мат.грам.</c:v>
                </c:pt>
                <c:pt idx="1">
                  <c:v>грам.чтен.</c:v>
                </c:pt>
                <c:pt idx="2">
                  <c:v>ИК</c:v>
                </c:pt>
              </c:strCache>
            </c:strRef>
          </c:cat>
          <c:val>
            <c:numRef>
              <c:f>диаграммы!$N$6:$P$6</c:f>
              <c:numCache>
                <c:formatCode>0.0</c:formatCode>
                <c:ptCount val="3"/>
                <c:pt idx="0">
                  <c:v>17</c:v>
                </c:pt>
                <c:pt idx="1">
                  <c:v>17.8</c:v>
                </c:pt>
                <c:pt idx="2">
                  <c:v>17.2</c:v>
                </c:pt>
              </c:numCache>
            </c:numRef>
          </c:val>
        </c:ser>
        <c:ser>
          <c:idx val="2"/>
          <c:order val="2"/>
          <c:tx>
            <c:strRef>
              <c:f>диаграммы!$M$7</c:f>
              <c:strCache>
                <c:ptCount val="1"/>
                <c:pt idx="0">
                  <c:v>11в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диаграммы!$N$4:$P$4</c:f>
              <c:strCache>
                <c:ptCount val="3"/>
                <c:pt idx="0">
                  <c:v>мат.грам.</c:v>
                </c:pt>
                <c:pt idx="1">
                  <c:v>грам.чтен.</c:v>
                </c:pt>
                <c:pt idx="2">
                  <c:v>ИК</c:v>
                </c:pt>
              </c:strCache>
            </c:strRef>
          </c:cat>
          <c:val>
            <c:numRef>
              <c:f>диаграммы!$N$7:$P$7</c:f>
              <c:numCache>
                <c:formatCode>0.0</c:formatCode>
                <c:ptCount val="3"/>
                <c:pt idx="0">
                  <c:v>14.4</c:v>
                </c:pt>
                <c:pt idx="1">
                  <c:v>16.8</c:v>
                </c:pt>
                <c:pt idx="2">
                  <c:v>17.399999999999999</c:v>
                </c:pt>
              </c:numCache>
            </c:numRef>
          </c:val>
        </c:ser>
        <c:dLbls>
          <c:showVal val="1"/>
        </c:dLbls>
        <c:gapWidth val="100"/>
        <c:overlap val="-24"/>
        <c:axId val="67359104"/>
        <c:axId val="67360640"/>
      </c:barChart>
      <c:catAx>
        <c:axId val="673591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360640"/>
        <c:crosses val="autoZero"/>
        <c:auto val="1"/>
        <c:lblAlgn val="ctr"/>
        <c:lblOffset val="100"/>
      </c:catAx>
      <c:valAx>
        <c:axId val="6736064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359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диаграммы!$M$26:$T$26</c:f>
              <c:strCache>
                <c:ptCount val="8"/>
                <c:pt idx="0">
                  <c:v>класс</c:v>
                </c:pt>
                <c:pt idx="1">
                  <c:v>физика</c:v>
                </c:pt>
                <c:pt idx="2">
                  <c:v>география</c:v>
                </c:pt>
                <c:pt idx="3">
                  <c:v>анг.яз.</c:v>
                </c:pt>
                <c:pt idx="4">
                  <c:v>химия</c:v>
                </c:pt>
                <c:pt idx="5">
                  <c:v>всем.история</c:v>
                </c:pt>
                <c:pt idx="6">
                  <c:v>ЧОП</c:v>
                </c:pt>
                <c:pt idx="7">
                  <c:v>р.яз.лит.</c:v>
                </c:pt>
              </c:strCache>
            </c:strRef>
          </c:cat>
          <c:val>
            <c:numRef>
              <c:f>диаграммы!$M$27:$T$27</c:f>
              <c:numCache>
                <c:formatCode>General</c:formatCode>
                <c:ptCount val="8"/>
                <c:pt idx="0">
                  <c:v>0</c:v>
                </c:pt>
                <c:pt idx="1">
                  <c:v>12.7</c:v>
                </c:pt>
                <c:pt idx="2" formatCode="0.0">
                  <c:v>19.600000000000001</c:v>
                </c:pt>
                <c:pt idx="3">
                  <c:v>18.399999999999999</c:v>
                </c:pt>
                <c:pt idx="4">
                  <c:v>15</c:v>
                </c:pt>
                <c:pt idx="5">
                  <c:v>20</c:v>
                </c:pt>
                <c:pt idx="6">
                  <c:v>14.6</c:v>
                </c:pt>
                <c:pt idx="7">
                  <c:v>17.899999999999999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диаграммы!$M$26:$T$26</c:f>
              <c:strCache>
                <c:ptCount val="8"/>
                <c:pt idx="0">
                  <c:v>класс</c:v>
                </c:pt>
                <c:pt idx="1">
                  <c:v>физика</c:v>
                </c:pt>
                <c:pt idx="2">
                  <c:v>география</c:v>
                </c:pt>
                <c:pt idx="3">
                  <c:v>анг.яз.</c:v>
                </c:pt>
                <c:pt idx="4">
                  <c:v>химия</c:v>
                </c:pt>
                <c:pt idx="5">
                  <c:v>всем.история</c:v>
                </c:pt>
                <c:pt idx="6">
                  <c:v>ЧОП</c:v>
                </c:pt>
                <c:pt idx="7">
                  <c:v>р.яз.лит.</c:v>
                </c:pt>
              </c:strCache>
            </c:strRef>
          </c:cat>
          <c:val>
            <c:numRef>
              <c:f>диаграммы!$M$28:$T$28</c:f>
              <c:numCache>
                <c:formatCode>General</c:formatCode>
                <c:ptCount val="8"/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</a:t>
            </a:r>
            <a:r>
              <a:rPr lang="ru-RU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предметам выбора</a:t>
            </a:r>
            <a:endParaRPr lang="ru-RU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062677982349873E-2"/>
          <c:y val="0.12435971229188521"/>
          <c:w val="0.94393731413183002"/>
          <c:h val="0.70708047355498516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диаграммы!$N$26:$T$26</c:f>
              <c:strCache>
                <c:ptCount val="7"/>
                <c:pt idx="0">
                  <c:v>физика</c:v>
                </c:pt>
                <c:pt idx="1">
                  <c:v>география</c:v>
                </c:pt>
                <c:pt idx="2">
                  <c:v>анг.яз.</c:v>
                </c:pt>
                <c:pt idx="3">
                  <c:v>химия</c:v>
                </c:pt>
                <c:pt idx="4">
                  <c:v>всем.история</c:v>
                </c:pt>
                <c:pt idx="5">
                  <c:v>ЧОП</c:v>
                </c:pt>
                <c:pt idx="6">
                  <c:v>р.яз.лит.</c:v>
                </c:pt>
              </c:strCache>
            </c:strRef>
          </c:cat>
          <c:val>
            <c:numRef>
              <c:f>диаграммы!$N$27:$T$27</c:f>
              <c:numCache>
                <c:formatCode>0.0</c:formatCode>
                <c:ptCount val="7"/>
                <c:pt idx="0" formatCode="General">
                  <c:v>12.7</c:v>
                </c:pt>
                <c:pt idx="1">
                  <c:v>19.600000000000001</c:v>
                </c:pt>
                <c:pt idx="2" formatCode="General">
                  <c:v>18.399999999999999</c:v>
                </c:pt>
                <c:pt idx="3" formatCode="General">
                  <c:v>15</c:v>
                </c:pt>
                <c:pt idx="4" formatCode="General">
                  <c:v>20</c:v>
                </c:pt>
                <c:pt idx="5" formatCode="General">
                  <c:v>14.6</c:v>
                </c:pt>
                <c:pt idx="6" formatCode="General">
                  <c:v>17.899999999999999</c:v>
                </c:pt>
              </c:numCache>
            </c:numRef>
          </c:val>
        </c:ser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Средний балл по предметам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диаграммы!$C$4:$E$4</c:f>
              <c:strCache>
                <c:ptCount val="3"/>
                <c:pt idx="0">
                  <c:v>матем.грам.</c:v>
                </c:pt>
                <c:pt idx="1">
                  <c:v>грам.чтения</c:v>
                </c:pt>
                <c:pt idx="2">
                  <c:v>ИК</c:v>
                </c:pt>
              </c:strCache>
            </c:strRef>
          </c:cat>
          <c:val>
            <c:numRef>
              <c:f>диаграммы!$C$5:$E$5</c:f>
              <c:numCache>
                <c:formatCode>0.0</c:formatCode>
                <c:ptCount val="3"/>
                <c:pt idx="0">
                  <c:v>15.9</c:v>
                </c:pt>
                <c:pt idx="1">
                  <c:v>12.8</c:v>
                </c:pt>
                <c:pt idx="2">
                  <c:v>12.8</c:v>
                </c:pt>
              </c:numCache>
            </c:numRef>
          </c:val>
        </c:ser>
        <c:dLbls>
          <c:showVal val="1"/>
        </c:dLbls>
        <c:gapWidth val="65"/>
        <c:axId val="94824704"/>
        <c:axId val="94830592"/>
      </c:barChart>
      <c:catAx>
        <c:axId val="9482470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830592"/>
        <c:crosses val="autoZero"/>
        <c:auto val="1"/>
        <c:lblAlgn val="ctr"/>
        <c:lblOffset val="100"/>
      </c:catAx>
      <c:valAx>
        <c:axId val="94830592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824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402638963118379E-2"/>
          <c:y val="7.4599229136678422E-2"/>
          <c:w val="0.77837700359608453"/>
          <c:h val="0.66486086011887791"/>
        </c:manualLayout>
      </c:layout>
      <c:barChart>
        <c:barDir val="col"/>
        <c:grouping val="clustered"/>
        <c:ser>
          <c:idx val="0"/>
          <c:order val="0"/>
          <c:tx>
            <c:strRef>
              <c:f>диаграммы!$B$27</c:f>
              <c:strCache>
                <c:ptCount val="1"/>
                <c:pt idx="0">
                  <c:v>11а</c:v>
                </c:pt>
              </c:strCache>
            </c:strRef>
          </c:tx>
          <c:dLbls>
            <c:showVal val="1"/>
          </c:dLbls>
          <c:cat>
            <c:strRef>
              <c:f>диаграммы!$C$26:$I$26</c:f>
              <c:strCache>
                <c:ptCount val="7"/>
                <c:pt idx="0">
                  <c:v>физика</c:v>
                </c:pt>
                <c:pt idx="1">
                  <c:v>география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вс.история</c:v>
                </c:pt>
                <c:pt idx="5">
                  <c:v>ЧОП</c:v>
                </c:pt>
                <c:pt idx="6">
                  <c:v>р.яз.лит.</c:v>
                </c:pt>
              </c:strCache>
            </c:strRef>
          </c:cat>
          <c:val>
            <c:numRef>
              <c:f>диаграммы!$C$27:$I$27</c:f>
              <c:numCache>
                <c:formatCode>0.0</c:formatCode>
                <c:ptCount val="7"/>
                <c:pt idx="0" formatCode="General">
                  <c:v>16.8</c:v>
                </c:pt>
                <c:pt idx="1">
                  <c:v>26.8</c:v>
                </c:pt>
                <c:pt idx="2">
                  <c:v>22</c:v>
                </c:pt>
                <c:pt idx="3" formatCode="General">
                  <c:v>15</c:v>
                </c:pt>
                <c:pt idx="4" formatCode="General">
                  <c:v>14.6</c:v>
                </c:pt>
                <c:pt idx="6" formatCode="General">
                  <c:v>29</c:v>
                </c:pt>
              </c:numCache>
            </c:numRef>
          </c:val>
        </c:ser>
        <c:ser>
          <c:idx val="1"/>
          <c:order val="1"/>
          <c:tx>
            <c:strRef>
              <c:f>диаграммы!$B$28</c:f>
              <c:strCache>
                <c:ptCount val="1"/>
                <c:pt idx="0">
                  <c:v>11б</c:v>
                </c:pt>
              </c:strCache>
            </c:strRef>
          </c:tx>
          <c:dLbls>
            <c:showVal val="1"/>
          </c:dLbls>
          <c:cat>
            <c:strRef>
              <c:f>диаграммы!$C$26:$I$26</c:f>
              <c:strCache>
                <c:ptCount val="7"/>
                <c:pt idx="0">
                  <c:v>физика</c:v>
                </c:pt>
                <c:pt idx="1">
                  <c:v>география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вс.история</c:v>
                </c:pt>
                <c:pt idx="5">
                  <c:v>ЧОП</c:v>
                </c:pt>
                <c:pt idx="6">
                  <c:v>р.яз.лит.</c:v>
                </c:pt>
              </c:strCache>
            </c:strRef>
          </c:cat>
          <c:val>
            <c:numRef>
              <c:f>диаграммы!$C$28:$I$28</c:f>
              <c:numCache>
                <c:formatCode>General</c:formatCode>
                <c:ptCount val="7"/>
                <c:pt idx="0">
                  <c:v>17.600000000000001</c:v>
                </c:pt>
                <c:pt idx="1">
                  <c:v>30.7</c:v>
                </c:pt>
                <c:pt idx="2">
                  <c:v>32.5</c:v>
                </c:pt>
                <c:pt idx="3" formatCode="0.0">
                  <c:v>7.8</c:v>
                </c:pt>
              </c:numCache>
            </c:numRef>
          </c:val>
        </c:ser>
        <c:ser>
          <c:idx val="2"/>
          <c:order val="2"/>
          <c:tx>
            <c:strRef>
              <c:f>диаграммы!$B$29</c:f>
              <c:strCache>
                <c:ptCount val="1"/>
                <c:pt idx="0">
                  <c:v>11в</c:v>
                </c:pt>
              </c:strCache>
            </c:strRef>
          </c:tx>
          <c:dLbls>
            <c:showVal val="1"/>
          </c:dLbls>
          <c:cat>
            <c:strRef>
              <c:f>диаграммы!$C$26:$I$26</c:f>
              <c:strCache>
                <c:ptCount val="7"/>
                <c:pt idx="0">
                  <c:v>физика</c:v>
                </c:pt>
                <c:pt idx="1">
                  <c:v>география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вс.история</c:v>
                </c:pt>
                <c:pt idx="5">
                  <c:v>ЧОП</c:v>
                </c:pt>
                <c:pt idx="6">
                  <c:v>р.яз.лит.</c:v>
                </c:pt>
              </c:strCache>
            </c:strRef>
          </c:cat>
          <c:val>
            <c:numRef>
              <c:f>диаграммы!$C$29:$I$29</c:f>
              <c:numCache>
                <c:formatCode>General</c:formatCode>
                <c:ptCount val="7"/>
                <c:pt idx="0">
                  <c:v>12.6</c:v>
                </c:pt>
                <c:pt idx="1">
                  <c:v>31</c:v>
                </c:pt>
                <c:pt idx="2">
                  <c:v>29</c:v>
                </c:pt>
                <c:pt idx="3">
                  <c:v>23.5</c:v>
                </c:pt>
                <c:pt idx="4">
                  <c:v>17.5</c:v>
                </c:pt>
                <c:pt idx="5">
                  <c:v>15</c:v>
                </c:pt>
                <c:pt idx="6">
                  <c:v>17.100000000000001</c:v>
                </c:pt>
              </c:numCache>
            </c:numRef>
          </c:val>
        </c:ser>
        <c:axId val="93956736"/>
        <c:axId val="93999488"/>
      </c:barChart>
      <c:catAx>
        <c:axId val="93956736"/>
        <c:scaling>
          <c:orientation val="minMax"/>
        </c:scaling>
        <c:axPos val="b"/>
        <c:tickLblPos val="nextTo"/>
        <c:crossAx val="93999488"/>
        <c:crosses val="autoZero"/>
        <c:auto val="1"/>
        <c:lblAlgn val="ctr"/>
        <c:lblOffset val="100"/>
      </c:catAx>
      <c:valAx>
        <c:axId val="93999488"/>
        <c:scaling>
          <c:orientation val="minMax"/>
        </c:scaling>
        <c:axPos val="l"/>
        <c:majorGridlines/>
        <c:numFmt formatCode="General" sourceLinked="1"/>
        <c:tickLblPos val="nextTo"/>
        <c:crossAx val="9395673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Средний балл по классам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5483814523184459E-2"/>
          <c:y val="0.1671296296296286"/>
          <c:w val="0.91451618547680946"/>
          <c:h val="0.61956765820939064"/>
        </c:manualLayout>
      </c:layout>
      <c:barChart>
        <c:barDir val="col"/>
        <c:grouping val="clustered"/>
        <c:ser>
          <c:idx val="0"/>
          <c:order val="0"/>
          <c:tx>
            <c:strRef>
              <c:f>диаграммы!$M$5</c:f>
              <c:strCache>
                <c:ptCount val="1"/>
                <c:pt idx="0">
                  <c:v>11а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диаграммы!$N$4:$P$4</c:f>
              <c:strCache>
                <c:ptCount val="3"/>
                <c:pt idx="0">
                  <c:v>мат.грам.</c:v>
                </c:pt>
                <c:pt idx="1">
                  <c:v>грам.чтен.</c:v>
                </c:pt>
                <c:pt idx="2">
                  <c:v>ИК</c:v>
                </c:pt>
              </c:strCache>
            </c:strRef>
          </c:cat>
          <c:val>
            <c:numRef>
              <c:f>диаграммы!$N$5:$P$5</c:f>
              <c:numCache>
                <c:formatCode>0.0</c:formatCode>
                <c:ptCount val="3"/>
                <c:pt idx="0">
                  <c:v>15.9</c:v>
                </c:pt>
                <c:pt idx="1">
                  <c:v>12.6</c:v>
                </c:pt>
                <c:pt idx="2">
                  <c:v>11.5</c:v>
                </c:pt>
              </c:numCache>
            </c:numRef>
          </c:val>
        </c:ser>
        <c:ser>
          <c:idx val="1"/>
          <c:order val="1"/>
          <c:tx>
            <c:strRef>
              <c:f>диаграммы!$M$6</c:f>
              <c:strCache>
                <c:ptCount val="1"/>
                <c:pt idx="0">
                  <c:v>11б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диаграммы!$N$4:$P$4</c:f>
              <c:strCache>
                <c:ptCount val="3"/>
                <c:pt idx="0">
                  <c:v>мат.грам.</c:v>
                </c:pt>
                <c:pt idx="1">
                  <c:v>грам.чтен.</c:v>
                </c:pt>
                <c:pt idx="2">
                  <c:v>ИК</c:v>
                </c:pt>
              </c:strCache>
            </c:strRef>
          </c:cat>
          <c:val>
            <c:numRef>
              <c:f>диаграммы!$N$6:$P$6</c:f>
              <c:numCache>
                <c:formatCode>0.0</c:formatCode>
                <c:ptCount val="3"/>
                <c:pt idx="0">
                  <c:v>16.399999999999999</c:v>
                </c:pt>
                <c:pt idx="1">
                  <c:v>13.3</c:v>
                </c:pt>
                <c:pt idx="2">
                  <c:v>12.6</c:v>
                </c:pt>
              </c:numCache>
            </c:numRef>
          </c:val>
        </c:ser>
        <c:ser>
          <c:idx val="2"/>
          <c:order val="2"/>
          <c:tx>
            <c:strRef>
              <c:f>диаграммы!$M$7</c:f>
              <c:strCache>
                <c:ptCount val="1"/>
                <c:pt idx="0">
                  <c:v>11в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диаграммы!$N$4:$P$4</c:f>
              <c:strCache>
                <c:ptCount val="3"/>
                <c:pt idx="0">
                  <c:v>мат.грам.</c:v>
                </c:pt>
                <c:pt idx="1">
                  <c:v>грам.чтен.</c:v>
                </c:pt>
                <c:pt idx="2">
                  <c:v>ИК</c:v>
                </c:pt>
              </c:strCache>
            </c:strRef>
          </c:cat>
          <c:val>
            <c:numRef>
              <c:f>диаграммы!$N$7:$P$7</c:f>
              <c:numCache>
                <c:formatCode>0.0</c:formatCode>
                <c:ptCount val="3"/>
                <c:pt idx="0">
                  <c:v>15.6</c:v>
                </c:pt>
                <c:pt idx="1">
                  <c:v>12.5</c:v>
                </c:pt>
                <c:pt idx="2">
                  <c:v>14.3</c:v>
                </c:pt>
              </c:numCache>
            </c:numRef>
          </c:val>
        </c:ser>
        <c:dLbls>
          <c:showVal val="1"/>
        </c:dLbls>
        <c:gapWidth val="100"/>
        <c:overlap val="-24"/>
        <c:axId val="94787456"/>
        <c:axId val="94832896"/>
      </c:barChart>
      <c:catAx>
        <c:axId val="947874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832896"/>
        <c:crosses val="autoZero"/>
        <c:auto val="1"/>
        <c:lblAlgn val="ctr"/>
        <c:lblOffset val="100"/>
      </c:catAx>
      <c:valAx>
        <c:axId val="948328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787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explosion val="25"/>
          <c:dLbls>
            <c:showVal val="1"/>
          </c:dLbls>
          <c:cat>
            <c:strRef>
              <c:f>диаграммы!$M$26:$T$26</c:f>
              <c:strCache>
                <c:ptCount val="8"/>
                <c:pt idx="0">
                  <c:v>класс</c:v>
                </c:pt>
                <c:pt idx="1">
                  <c:v>физика</c:v>
                </c:pt>
                <c:pt idx="2">
                  <c:v>география</c:v>
                </c:pt>
                <c:pt idx="3">
                  <c:v>анг.яз.</c:v>
                </c:pt>
                <c:pt idx="4">
                  <c:v>химия</c:v>
                </c:pt>
                <c:pt idx="5">
                  <c:v>всем.история</c:v>
                </c:pt>
                <c:pt idx="6">
                  <c:v>ЧОП</c:v>
                </c:pt>
                <c:pt idx="7">
                  <c:v>р.яз.лит.</c:v>
                </c:pt>
              </c:strCache>
            </c:strRef>
          </c:cat>
          <c:val>
            <c:numRef>
              <c:f>диаграммы!$M$27:$T$27</c:f>
              <c:numCache>
                <c:formatCode>General</c:formatCode>
                <c:ptCount val="8"/>
                <c:pt idx="0">
                  <c:v>0</c:v>
                </c:pt>
                <c:pt idx="1">
                  <c:v>16.2</c:v>
                </c:pt>
                <c:pt idx="2" formatCode="0.0">
                  <c:v>28.9</c:v>
                </c:pt>
                <c:pt idx="3">
                  <c:v>26.6</c:v>
                </c:pt>
                <c:pt idx="4">
                  <c:v>18.8</c:v>
                </c:pt>
                <c:pt idx="5">
                  <c:v>16.8</c:v>
                </c:pt>
                <c:pt idx="6">
                  <c:v>17</c:v>
                </c:pt>
                <c:pt idx="7">
                  <c:v>27.5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диаграммы!$M$26:$T$26</c:f>
              <c:strCache>
                <c:ptCount val="8"/>
                <c:pt idx="0">
                  <c:v>класс</c:v>
                </c:pt>
                <c:pt idx="1">
                  <c:v>физика</c:v>
                </c:pt>
                <c:pt idx="2">
                  <c:v>география</c:v>
                </c:pt>
                <c:pt idx="3">
                  <c:v>анг.яз.</c:v>
                </c:pt>
                <c:pt idx="4">
                  <c:v>химия</c:v>
                </c:pt>
                <c:pt idx="5">
                  <c:v>всем.история</c:v>
                </c:pt>
                <c:pt idx="6">
                  <c:v>ЧОП</c:v>
                </c:pt>
                <c:pt idx="7">
                  <c:v>р.яз.лит.</c:v>
                </c:pt>
              </c:strCache>
            </c:strRef>
          </c:cat>
          <c:val>
            <c:numRef>
              <c:f>диаграммы!$M$28:$T$28</c:f>
              <c:numCache>
                <c:formatCode>General</c:formatCode>
                <c:ptCount val="8"/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ayout/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1DCAF-86DE-43DF-8632-C4A8602A4F4E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84736-9CE2-4080-9B1F-DD6D980725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57290" y="1928802"/>
            <a:ext cx="6400800" cy="17526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Общешкольное </a:t>
            </a:r>
            <a:r>
              <a:rPr lang="ru-RU" sz="3600" b="1" dirty="0" smtClean="0">
                <a:solidFill>
                  <a:schemeClr val="tx2"/>
                </a:solidFill>
              </a:rPr>
              <a:t>тестирование За Октябрь 16.10.2017 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5626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 flipV="1">
            <a:off x="731517" y="1214422"/>
            <a:ext cx="7483819" cy="514353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85786" y="1285860"/>
          <a:ext cx="7358114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38" y="785812"/>
          <a:ext cx="8229600" cy="5715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340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428604"/>
          <a:ext cx="8229600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571480"/>
          <a:ext cx="8229600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Городское </a:t>
            </a:r>
            <a:r>
              <a:rPr lang="ru-RU" dirty="0" smtClean="0"/>
              <a:t>тестирование  </a:t>
            </a:r>
            <a:br>
              <a:rPr lang="ru-RU" dirty="0" smtClean="0"/>
            </a:br>
            <a:r>
              <a:rPr lang="ru-RU" dirty="0" smtClean="0"/>
              <a:t>20.10.2017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5768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33</Words>
  <Application>Microsoft Office PowerPoint</Application>
  <PresentationFormat>Экран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Городское тестирование   20.10.2017 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Школа</cp:lastModifiedBy>
  <cp:revision>4</cp:revision>
  <dcterms:created xsi:type="dcterms:W3CDTF">2017-10-31T13:26:49Z</dcterms:created>
  <dcterms:modified xsi:type="dcterms:W3CDTF">2017-11-01T04:00:47Z</dcterms:modified>
</cp:coreProperties>
</file>